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2553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937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46892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2843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746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4857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69553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557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842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1563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8121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6228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70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3114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550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46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6EC0F-136E-4822-85EA-1EF6F6AFF5BE}" type="datetimeFigureOut">
              <a:rPr lang="tr-TR" smtClean="0"/>
              <a:t>10.05.2024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DBC7477-4F2C-4F2B-87D7-F85083174DC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2648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 /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1.xml" /><Relationship Id="rId5" Type="http://schemas.openxmlformats.org/officeDocument/2006/relationships/image" Target="../media/image4.jpg" /><Relationship Id="rId4" Type="http://schemas.openxmlformats.org/officeDocument/2006/relationships/image" Target="../media/image3.jpg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3254630" y="4001847"/>
            <a:ext cx="5878728" cy="1024276"/>
          </a:xfrm>
        </p:spPr>
        <p:txBody>
          <a:bodyPr>
            <a:normAutofit/>
          </a:bodyPr>
          <a:lstStyle/>
          <a:p>
            <a:pPr algn="ctr"/>
            <a:r>
              <a:rPr lang="tr-TR" dirty="0">
                <a:latin typeface="Britannic Bold" panose="020B0903060703020204" pitchFamily="34" charset="0"/>
              </a:rPr>
              <a:t>MÜZELER GÜNÜ</a:t>
            </a:r>
          </a:p>
        </p:txBody>
      </p:sp>
      <p:sp>
        <p:nvSpPr>
          <p:cNvPr id="4" name="Metin kutusu 3"/>
          <p:cNvSpPr txBox="1"/>
          <p:nvPr/>
        </p:nvSpPr>
        <p:spPr>
          <a:xfrm>
            <a:off x="3031097" y="5073206"/>
            <a:ext cx="6525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dirty="0">
                <a:latin typeface="Constantia" panose="02030602050306030303" pitchFamily="18" charset="0"/>
              </a:rPr>
              <a:t>20 Mayıs Pazartesi Günü Gerçekleştirilecek Olan Müzeler Günü Kutlama Programına Teşriflerinizi Bekleriz.</a:t>
            </a:r>
          </a:p>
        </p:txBody>
      </p:sp>
      <p:sp>
        <p:nvSpPr>
          <p:cNvPr id="5" name="Metin kutusu 4"/>
          <p:cNvSpPr txBox="1"/>
          <p:nvPr/>
        </p:nvSpPr>
        <p:spPr>
          <a:xfrm>
            <a:off x="4761571" y="5965903"/>
            <a:ext cx="2864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latin typeface="Constantia" panose="02030602050306030303" pitchFamily="18" charset="0"/>
              </a:rPr>
              <a:t>Dr. Mustafa ÖZARSLAN</a:t>
            </a:r>
          </a:p>
          <a:p>
            <a:pPr algn="ctr"/>
            <a:r>
              <a:rPr lang="tr-TR" b="1" dirty="0">
                <a:latin typeface="Constantia" panose="02030602050306030303" pitchFamily="18" charset="0"/>
              </a:rPr>
              <a:t>Vali</a:t>
            </a: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7F80A3E0-CE56-467D-9AA6-4287783514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245" y="317035"/>
            <a:ext cx="6525498" cy="3721878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81DB5E49-D0DE-41CB-8F2B-4CADC8224CC2}"/>
              </a:ext>
            </a:extLst>
          </p:cNvPr>
          <p:cNvSpPr/>
          <p:nvPr/>
        </p:nvSpPr>
        <p:spPr>
          <a:xfrm>
            <a:off x="1532966" y="1993163"/>
            <a:ext cx="2410862" cy="2392037"/>
          </a:xfrm>
          <a:prstGeom prst="ellipse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3596481-0D54-4B9F-8133-601C6B8D5822}"/>
              </a:ext>
            </a:extLst>
          </p:cNvPr>
          <p:cNvSpPr/>
          <p:nvPr/>
        </p:nvSpPr>
        <p:spPr>
          <a:xfrm>
            <a:off x="7955845" y="66728"/>
            <a:ext cx="1868631" cy="183379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8065C36D-629B-4AB1-987C-CE92B1210F38}"/>
              </a:ext>
            </a:extLst>
          </p:cNvPr>
          <p:cNvSpPr/>
          <p:nvPr/>
        </p:nvSpPr>
        <p:spPr>
          <a:xfrm>
            <a:off x="8561293" y="3115905"/>
            <a:ext cx="1613647" cy="1529047"/>
          </a:xfrm>
          <a:prstGeom prst="ellipse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1792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640156" y="306333"/>
            <a:ext cx="8911687" cy="1280890"/>
          </a:xfrm>
        </p:spPr>
        <p:txBody>
          <a:bodyPr>
            <a:noAutofit/>
          </a:bodyPr>
          <a:lstStyle/>
          <a:p>
            <a:pPr algn="ctr"/>
            <a:r>
              <a:rPr lang="tr-TR" sz="4800" dirty="0">
                <a:latin typeface="Britannic Bold" panose="020B0903060703020204" pitchFamily="34" charset="0"/>
              </a:rPr>
              <a:t>MÜZELER GÜNÜ</a:t>
            </a:r>
            <a:br>
              <a:rPr lang="tr-TR" sz="4800" dirty="0">
                <a:latin typeface="Britannic Bold" panose="020B0903060703020204" pitchFamily="34" charset="0"/>
              </a:rPr>
            </a:br>
            <a:r>
              <a:rPr lang="tr-TR" sz="4800" dirty="0">
                <a:latin typeface="Britannic Bold" panose="020B0903060703020204" pitchFamily="34" charset="0"/>
              </a:rPr>
              <a:t>PROGRAMI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05054" y="2133600"/>
            <a:ext cx="10099558" cy="4582886"/>
          </a:xfrm>
        </p:spPr>
        <p:txBody>
          <a:bodyPr>
            <a:noAutofit/>
          </a:bodyPr>
          <a:lstStyle/>
          <a:p>
            <a:r>
              <a:rPr lang="tr-TR" sz="2400" dirty="0">
                <a:latin typeface="Constantia" panose="02030602050306030303" pitchFamily="18" charset="0"/>
              </a:rPr>
              <a:t>Tarih: 20.05.2024 Pazartesi Günü</a:t>
            </a:r>
          </a:p>
          <a:p>
            <a:r>
              <a:rPr lang="tr-TR" sz="2400" dirty="0">
                <a:latin typeface="Constantia" panose="02030602050306030303" pitchFamily="18" charset="0"/>
              </a:rPr>
              <a:t>Yer: Sinop Keten Müzesi (Kuş Üzümü Konağı)</a:t>
            </a:r>
          </a:p>
          <a:p>
            <a:r>
              <a:rPr lang="tr-TR" sz="2400" dirty="0">
                <a:latin typeface="Constantia" panose="02030602050306030303" pitchFamily="18" charset="0"/>
              </a:rPr>
              <a:t>Saat: 10.00</a:t>
            </a:r>
          </a:p>
          <a:p>
            <a:endParaRPr lang="tr-TR" sz="2400" dirty="0">
              <a:latin typeface="Constantia" panose="02030602050306030303" pitchFamily="18" charset="0"/>
            </a:endParaRPr>
          </a:p>
          <a:p>
            <a:r>
              <a:rPr lang="tr-TR" sz="2400" dirty="0">
                <a:latin typeface="Constantia" panose="02030602050306030303" pitchFamily="18" charset="0"/>
              </a:rPr>
              <a:t>Güven </a:t>
            </a:r>
            <a:r>
              <a:rPr lang="tr-TR" sz="2400" dirty="0" err="1">
                <a:latin typeface="Constantia" panose="02030602050306030303" pitchFamily="18" charset="0"/>
              </a:rPr>
              <a:t>DAĞDELEN’in</a:t>
            </a:r>
            <a:r>
              <a:rPr lang="tr-TR" sz="2400" dirty="0">
                <a:latin typeface="Constantia" panose="02030602050306030303" pitchFamily="18" charset="0"/>
              </a:rPr>
              <a:t> Eski Sinop Fotoğrafları ve Gravür Resim Sergisi</a:t>
            </a:r>
          </a:p>
          <a:p>
            <a:r>
              <a:rPr lang="tr-TR" sz="2400" dirty="0">
                <a:latin typeface="Constantia" panose="02030602050306030303" pitchFamily="18" charset="0"/>
              </a:rPr>
              <a:t>Sinop Belediyesi Konservatuar Eşliğinde Müzik Dinletisi</a:t>
            </a:r>
          </a:p>
          <a:p>
            <a:r>
              <a:rPr lang="tr-TR" sz="2400" dirty="0">
                <a:latin typeface="Constantia" panose="02030602050306030303" pitchFamily="18" charset="0"/>
              </a:rPr>
              <a:t>Dr. </a:t>
            </a:r>
            <a:r>
              <a:rPr lang="tr-TR" sz="2400" dirty="0" err="1">
                <a:latin typeface="Constantia" panose="02030602050306030303" pitchFamily="18" charset="0"/>
              </a:rPr>
              <a:t>Öğr</a:t>
            </a:r>
            <a:r>
              <a:rPr lang="tr-TR" sz="2400" dirty="0">
                <a:latin typeface="Constantia" panose="02030602050306030303" pitchFamily="18" charset="0"/>
              </a:rPr>
              <a:t>. Üyesi Gülseren KAN ŞAHİN Eşliğinde Balatlar Yapı Topluluğu Gezisi</a:t>
            </a:r>
          </a:p>
          <a:p>
            <a:r>
              <a:rPr lang="tr-TR" sz="2400" dirty="0">
                <a:latin typeface="Constantia" panose="02030602050306030303" pitchFamily="18" charset="0"/>
              </a:rPr>
              <a:t>Özgül KÖKSAL Keten Çiçeği Takı Sergisi</a:t>
            </a:r>
          </a:p>
        </p:txBody>
      </p:sp>
    </p:spTree>
    <p:extLst>
      <p:ext uri="{BB962C8B-B14F-4D97-AF65-F5344CB8AC3E}">
        <p14:creationId xmlns:p14="http://schemas.microsoft.com/office/powerpoint/2010/main" val="162272598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Medy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93</TotalTime>
  <Words>68</Words>
  <Application>Microsoft Office PowerPoint</Application>
  <PresentationFormat>Geniş ekran</PresentationFormat>
  <Paragraphs>12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3" baseType="lpstr">
      <vt:lpstr>Duman</vt:lpstr>
      <vt:lpstr>MÜZELER GÜNÜ</vt:lpstr>
      <vt:lpstr>MÜZELER GÜNÜ PROGRAMI</vt:lpstr>
    </vt:vector>
  </TitlesOfParts>
  <Company>NouS/TncTR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MÜZELER GÜNÜ</dc:title>
  <dc:creator>Admin</dc:creator>
  <cp:lastModifiedBy>Bensu Akar</cp:lastModifiedBy>
  <cp:revision>11</cp:revision>
  <dcterms:created xsi:type="dcterms:W3CDTF">2024-05-06T11:11:29Z</dcterms:created>
  <dcterms:modified xsi:type="dcterms:W3CDTF">2024-05-10T11:13:49Z</dcterms:modified>
</cp:coreProperties>
</file>